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5" d="100"/>
          <a:sy n="75" d="100"/>
        </p:scale>
        <p:origin x="-89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5173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3472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6238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742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81510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6456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60955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69457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45034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71945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846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E77602-FADF-AA40-B073-C235AEDAB2E3}" type="datetimeFigureOut">
              <a:rPr lang="en-US" smtClean="0"/>
              <a:t>3/19/15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9A16D4-97B2-704C-B025-9C8998C821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8637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8600" y="228600"/>
            <a:ext cx="5486400" cy="6629400"/>
          </a:xfrm>
          <a:prstGeom prst="rect">
            <a:avLst/>
          </a:prstGeom>
          <a:ln>
            <a:solidFill>
              <a:srgbClr val="000000"/>
            </a:solidFill>
          </a:ln>
        </p:spPr>
      </p:pic>
      <p:sp>
        <p:nvSpPr>
          <p:cNvPr id="8" name="TextBox 7"/>
          <p:cNvSpPr txBox="1"/>
          <p:nvPr/>
        </p:nvSpPr>
        <p:spPr>
          <a:xfrm>
            <a:off x="457200" y="3200400"/>
            <a:ext cx="457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9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28600" y="2514600"/>
            <a:ext cx="457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8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914400" y="1752600"/>
            <a:ext cx="22860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7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905000" y="1524000"/>
            <a:ext cx="30480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6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685800" y="990601"/>
            <a:ext cx="381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5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228600" y="609600"/>
            <a:ext cx="381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4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828800" y="838200"/>
            <a:ext cx="457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752600" y="457200"/>
            <a:ext cx="304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066800" y="533400"/>
            <a:ext cx="45720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819400" y="3810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1: Shasta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2819400" y="8382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2: Modoc</a:t>
            </a:r>
            <a:endParaRPr lang="en-US" dirty="0"/>
          </a:p>
        </p:txBody>
      </p:sp>
      <p:sp>
        <p:nvSpPr>
          <p:cNvPr id="21" name="TextBox 20"/>
          <p:cNvSpPr txBox="1"/>
          <p:nvPr/>
        </p:nvSpPr>
        <p:spPr>
          <a:xfrm>
            <a:off x="2819400" y="12954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3: </a:t>
            </a:r>
            <a:r>
              <a:rPr lang="en-US" dirty="0" err="1" smtClean="0"/>
              <a:t>Achomawi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2819400" y="17526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4: Yurok 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3124200" y="2743200"/>
            <a:ext cx="2895600" cy="461665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</a:t>
            </a:r>
            <a:r>
              <a:rPr lang="en-US" dirty="0">
                <a:solidFill>
                  <a:schemeClr val="bg1"/>
                </a:solidFill>
              </a:rPr>
              <a:t>: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Hupa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3429000" y="266700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6</a:t>
            </a:r>
            <a:r>
              <a:rPr lang="en-US" dirty="0"/>
              <a:t>:</a:t>
            </a:r>
            <a:r>
              <a:rPr lang="en-US" dirty="0" smtClean="0"/>
              <a:t> Maidu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4038600" y="3124200"/>
            <a:ext cx="1371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7</a:t>
            </a:r>
            <a:r>
              <a:rPr lang="en-US" dirty="0"/>
              <a:t>:</a:t>
            </a:r>
            <a:r>
              <a:rPr lang="en-US" dirty="0" smtClean="0"/>
              <a:t> Yuki</a:t>
            </a:r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5638800" y="2286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8: Pomo</a:t>
            </a:r>
            <a:endParaRPr lang="en-US" dirty="0"/>
          </a:p>
        </p:txBody>
      </p:sp>
      <p:sp>
        <p:nvSpPr>
          <p:cNvPr id="27" name="TextBox 26"/>
          <p:cNvSpPr txBox="1"/>
          <p:nvPr/>
        </p:nvSpPr>
        <p:spPr>
          <a:xfrm>
            <a:off x="5638800" y="2133600"/>
            <a:ext cx="2895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12</a:t>
            </a:r>
            <a:r>
              <a:rPr lang="en-US" dirty="0"/>
              <a:t>:Washo</a:t>
            </a:r>
          </a:p>
          <a:p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638800" y="16764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11: </a:t>
            </a:r>
            <a:r>
              <a:rPr lang="en-US" dirty="0"/>
              <a:t>Sierra </a:t>
            </a:r>
            <a:r>
              <a:rPr lang="en-US" dirty="0" smtClean="0"/>
              <a:t>Miwok</a:t>
            </a:r>
            <a:endParaRPr lang="en-US" dirty="0"/>
          </a:p>
        </p:txBody>
      </p:sp>
      <p:sp>
        <p:nvSpPr>
          <p:cNvPr id="31" name="TextBox 30"/>
          <p:cNvSpPr txBox="1"/>
          <p:nvPr/>
        </p:nvSpPr>
        <p:spPr>
          <a:xfrm>
            <a:off x="5715000" y="54864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19:Cahuilla</a:t>
            </a:r>
            <a:endParaRPr lang="en-US" dirty="0"/>
          </a:p>
        </p:txBody>
      </p:sp>
      <p:sp>
        <p:nvSpPr>
          <p:cNvPr id="32" name="TextBox 31"/>
          <p:cNvSpPr txBox="1"/>
          <p:nvPr/>
        </p:nvSpPr>
        <p:spPr>
          <a:xfrm>
            <a:off x="5715000" y="6396335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21: Yuma</a:t>
            </a:r>
            <a:endParaRPr lang="en-US" dirty="0"/>
          </a:p>
        </p:txBody>
      </p:sp>
      <p:sp>
        <p:nvSpPr>
          <p:cNvPr id="37" name="TextBox 36"/>
          <p:cNvSpPr txBox="1"/>
          <p:nvPr/>
        </p:nvSpPr>
        <p:spPr>
          <a:xfrm>
            <a:off x="3276600" y="54102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solidFill>
                  <a:srgbClr val="FFFFFF"/>
                </a:solidFill>
              </a:rPr>
              <a:t>17</a:t>
            </a:r>
            <a:endParaRPr lang="en-US" sz="1800" dirty="0">
              <a:solidFill>
                <a:srgbClr val="FFFFFF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81000" y="365760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10</a:t>
            </a:r>
            <a:endParaRPr lang="en-US" dirty="0"/>
          </a:p>
        </p:txBody>
      </p:sp>
      <p:sp>
        <p:nvSpPr>
          <p:cNvPr id="39" name="TextBox 38"/>
          <p:cNvSpPr txBox="1"/>
          <p:nvPr/>
        </p:nvSpPr>
        <p:spPr>
          <a:xfrm>
            <a:off x="5638800" y="2590800"/>
            <a:ext cx="4267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13: </a:t>
            </a:r>
            <a:r>
              <a:rPr lang="en-US" sz="1800" dirty="0" smtClean="0"/>
              <a:t>Northern Valley </a:t>
            </a:r>
            <a:r>
              <a:rPr lang="en-US" sz="1800" dirty="0" err="1" smtClean="0"/>
              <a:t>Yokuts</a:t>
            </a:r>
            <a:r>
              <a:rPr lang="en-US" sz="1800" dirty="0" smtClean="0"/>
              <a:t> </a:t>
            </a:r>
            <a:endParaRPr lang="en-US" sz="1800" dirty="0"/>
          </a:p>
        </p:txBody>
      </p:sp>
      <p:sp>
        <p:nvSpPr>
          <p:cNvPr id="40" name="TextBox 39"/>
          <p:cNvSpPr txBox="1"/>
          <p:nvPr/>
        </p:nvSpPr>
        <p:spPr>
          <a:xfrm>
            <a:off x="5638800" y="4038600"/>
            <a:ext cx="2819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16: Chumash</a:t>
            </a:r>
            <a:endParaRPr lang="en-US" dirty="0"/>
          </a:p>
        </p:txBody>
      </p:sp>
      <p:sp>
        <p:nvSpPr>
          <p:cNvPr id="41" name="TextBox 40"/>
          <p:cNvSpPr txBox="1"/>
          <p:nvPr/>
        </p:nvSpPr>
        <p:spPr>
          <a:xfrm>
            <a:off x="5562600" y="3048000"/>
            <a:ext cx="3581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14: </a:t>
            </a:r>
            <a:r>
              <a:rPr lang="en-US" sz="1800" dirty="0" smtClean="0"/>
              <a:t>Southern Valley </a:t>
            </a:r>
            <a:r>
              <a:rPr lang="en-US" sz="1800" dirty="0" err="1"/>
              <a:t>Y</a:t>
            </a:r>
            <a:r>
              <a:rPr lang="en-US" sz="1800" dirty="0" err="1" smtClean="0"/>
              <a:t>okuts</a:t>
            </a:r>
            <a:endParaRPr lang="en-US" sz="1800" dirty="0"/>
          </a:p>
        </p:txBody>
      </p:sp>
      <p:sp>
        <p:nvSpPr>
          <p:cNvPr id="42" name="TextBox 41"/>
          <p:cNvSpPr txBox="1"/>
          <p:nvPr/>
        </p:nvSpPr>
        <p:spPr>
          <a:xfrm>
            <a:off x="5638800" y="45720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17: </a:t>
            </a:r>
            <a:r>
              <a:rPr lang="en-US" dirty="0" err="1" smtClean="0"/>
              <a:t>Gabrieleno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43" name="TextBox 42"/>
          <p:cNvSpPr txBox="1"/>
          <p:nvPr/>
        </p:nvSpPr>
        <p:spPr>
          <a:xfrm>
            <a:off x="5715000" y="50292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18: Luiseno</a:t>
            </a:r>
            <a:endParaRPr lang="en-US" dirty="0"/>
          </a:p>
        </p:txBody>
      </p:sp>
      <p:sp>
        <p:nvSpPr>
          <p:cNvPr id="44" name="TextBox 43"/>
          <p:cNvSpPr txBox="1"/>
          <p:nvPr/>
        </p:nvSpPr>
        <p:spPr>
          <a:xfrm>
            <a:off x="2209800" y="49530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solidFill>
                  <a:srgbClr val="FFFFFF"/>
                </a:solidFill>
              </a:rPr>
              <a:t>16</a:t>
            </a:r>
            <a:endParaRPr lang="en-US" sz="1800" dirty="0">
              <a:solidFill>
                <a:srgbClr val="FFFFFF"/>
              </a:solidFill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1447800" y="3657600"/>
            <a:ext cx="533400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15</a:t>
            </a:r>
            <a:endParaRPr lang="en-US" sz="1800" dirty="0"/>
          </a:p>
        </p:txBody>
      </p:sp>
      <p:sp>
        <p:nvSpPr>
          <p:cNvPr id="46" name="TextBox 45"/>
          <p:cNvSpPr txBox="1"/>
          <p:nvPr/>
        </p:nvSpPr>
        <p:spPr>
          <a:xfrm>
            <a:off x="2362200" y="4267200"/>
            <a:ext cx="45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solidFill>
                  <a:srgbClr val="FFFFFF"/>
                </a:solidFill>
              </a:rPr>
              <a:t>14</a:t>
            </a:r>
            <a:endParaRPr lang="en-US" sz="1800" dirty="0">
              <a:solidFill>
                <a:srgbClr val="FFFFFF"/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1905000" y="35052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13</a:t>
            </a:r>
            <a:endParaRPr lang="en-US" sz="1800" dirty="0"/>
          </a:p>
        </p:txBody>
      </p:sp>
      <p:sp>
        <p:nvSpPr>
          <p:cNvPr id="48" name="TextBox 47"/>
          <p:cNvSpPr txBox="1"/>
          <p:nvPr/>
        </p:nvSpPr>
        <p:spPr>
          <a:xfrm>
            <a:off x="2286000" y="22860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12</a:t>
            </a:r>
            <a:endParaRPr lang="en-US" sz="1800" dirty="0"/>
          </a:p>
        </p:txBody>
      </p:sp>
      <p:cxnSp>
        <p:nvCxnSpPr>
          <p:cNvPr id="50" name="Straight Arrow Connector 49"/>
          <p:cNvCxnSpPr/>
          <p:nvPr/>
        </p:nvCxnSpPr>
        <p:spPr>
          <a:xfrm flipV="1">
            <a:off x="838200" y="2964597"/>
            <a:ext cx="381000" cy="845403"/>
          </a:xfrm>
          <a:prstGeom prst="straightConnector1">
            <a:avLst/>
          </a:prstGeom>
          <a:ln>
            <a:solidFill>
              <a:srgbClr val="821A08"/>
            </a:solidFill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2" name="Straight Arrow Connector 51"/>
          <p:cNvCxnSpPr/>
          <p:nvPr/>
        </p:nvCxnSpPr>
        <p:spPr>
          <a:xfrm>
            <a:off x="457200" y="838200"/>
            <a:ext cx="304800" cy="76200"/>
          </a:xfrm>
          <a:prstGeom prst="straightConnector1">
            <a:avLst/>
          </a:prstGeom>
          <a:ln>
            <a:solidFill>
              <a:schemeClr val="accent6">
                <a:lumMod val="50000"/>
              </a:schemeClr>
            </a:solidFill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3" name="TextBox 52"/>
          <p:cNvSpPr txBox="1"/>
          <p:nvPr/>
        </p:nvSpPr>
        <p:spPr>
          <a:xfrm>
            <a:off x="4038600" y="5638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solidFill>
                  <a:srgbClr val="000000"/>
                </a:solidFill>
              </a:rPr>
              <a:t>19</a:t>
            </a:r>
            <a:endParaRPr lang="en-US" sz="1800" dirty="0">
              <a:solidFill>
                <a:srgbClr val="000000"/>
              </a:solidFill>
            </a:endParaRPr>
          </a:p>
        </p:txBody>
      </p:sp>
      <p:cxnSp>
        <p:nvCxnSpPr>
          <p:cNvPr id="55" name="Straight Arrow Connector 54"/>
          <p:cNvCxnSpPr/>
          <p:nvPr/>
        </p:nvCxnSpPr>
        <p:spPr>
          <a:xfrm flipV="1">
            <a:off x="5181600" y="5181600"/>
            <a:ext cx="304800" cy="76200"/>
          </a:xfrm>
          <a:prstGeom prst="straightConnector1">
            <a:avLst/>
          </a:prstGeom>
          <a:ln>
            <a:solidFill>
              <a:schemeClr val="accent6">
                <a:lumMod val="50000"/>
              </a:schemeClr>
            </a:solidFill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5562600" y="35814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15: </a:t>
            </a:r>
            <a:r>
              <a:rPr lang="en-US" dirty="0" err="1" smtClean="0"/>
              <a:t>Costanoan</a:t>
            </a:r>
            <a:endParaRPr lang="en-US" dirty="0"/>
          </a:p>
        </p:txBody>
      </p:sp>
      <p:cxnSp>
        <p:nvCxnSpPr>
          <p:cNvPr id="58" name="Straight Arrow Connector 57"/>
          <p:cNvCxnSpPr/>
          <p:nvPr/>
        </p:nvCxnSpPr>
        <p:spPr>
          <a:xfrm flipV="1">
            <a:off x="457200" y="2438400"/>
            <a:ext cx="609600" cy="304800"/>
          </a:xfrm>
          <a:prstGeom prst="straightConnector1">
            <a:avLst/>
          </a:prstGeom>
          <a:ln>
            <a:solidFill>
              <a:srgbClr val="821A08"/>
            </a:solidFill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1" name="Straight Arrow Connector 60"/>
          <p:cNvCxnSpPr/>
          <p:nvPr/>
        </p:nvCxnSpPr>
        <p:spPr>
          <a:xfrm flipV="1">
            <a:off x="762000" y="2655332"/>
            <a:ext cx="457200" cy="773668"/>
          </a:xfrm>
          <a:prstGeom prst="straightConnector1">
            <a:avLst/>
          </a:prstGeom>
          <a:ln>
            <a:solidFill>
              <a:srgbClr val="821A08"/>
            </a:solidFill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2" name="TextBox 61"/>
          <p:cNvSpPr txBox="1"/>
          <p:nvPr/>
        </p:nvSpPr>
        <p:spPr>
          <a:xfrm>
            <a:off x="5715000" y="6858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9</a:t>
            </a:r>
            <a:r>
              <a:rPr lang="en-US" dirty="0" smtClean="0"/>
              <a:t>: Lake  Miwok</a:t>
            </a:r>
            <a:endParaRPr lang="en-US" dirty="0"/>
          </a:p>
        </p:txBody>
      </p:sp>
      <p:sp>
        <p:nvSpPr>
          <p:cNvPr id="65" name="TextBox 64"/>
          <p:cNvSpPr txBox="1"/>
          <p:nvPr/>
        </p:nvSpPr>
        <p:spPr>
          <a:xfrm>
            <a:off x="5334000" y="4876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20</a:t>
            </a:r>
            <a:endParaRPr lang="en-US" sz="1800" dirty="0"/>
          </a:p>
        </p:txBody>
      </p:sp>
      <p:sp>
        <p:nvSpPr>
          <p:cNvPr id="66" name="TextBox 65"/>
          <p:cNvSpPr txBox="1"/>
          <p:nvPr/>
        </p:nvSpPr>
        <p:spPr>
          <a:xfrm>
            <a:off x="2819400" y="22098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</a:t>
            </a:r>
            <a:r>
              <a:rPr lang="en-US" dirty="0" smtClean="0"/>
              <a:t>: </a:t>
            </a:r>
            <a:r>
              <a:rPr lang="en-US" dirty="0" err="1" smtClean="0"/>
              <a:t>Hupa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67" name="TextBox 66"/>
          <p:cNvSpPr txBox="1"/>
          <p:nvPr/>
        </p:nvSpPr>
        <p:spPr>
          <a:xfrm>
            <a:off x="5638800" y="12192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10: Coast  Miwok</a:t>
            </a:r>
            <a:endParaRPr lang="en-US" dirty="0"/>
          </a:p>
        </p:txBody>
      </p:sp>
      <p:sp>
        <p:nvSpPr>
          <p:cNvPr id="70" name="TextBox 69"/>
          <p:cNvSpPr txBox="1"/>
          <p:nvPr/>
        </p:nvSpPr>
        <p:spPr>
          <a:xfrm>
            <a:off x="2133600" y="29718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11</a:t>
            </a:r>
            <a:endParaRPr lang="en-US" sz="1800" dirty="0"/>
          </a:p>
        </p:txBody>
      </p:sp>
      <p:sp>
        <p:nvSpPr>
          <p:cNvPr id="71" name="TextBox 70"/>
          <p:cNvSpPr txBox="1"/>
          <p:nvPr/>
        </p:nvSpPr>
        <p:spPr>
          <a:xfrm>
            <a:off x="3581400" y="58674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18</a:t>
            </a:r>
            <a:endParaRPr lang="en-US" sz="1800" dirty="0"/>
          </a:p>
        </p:txBody>
      </p:sp>
      <p:sp>
        <p:nvSpPr>
          <p:cNvPr id="51" name="TextBox 50"/>
          <p:cNvSpPr txBox="1"/>
          <p:nvPr/>
        </p:nvSpPr>
        <p:spPr>
          <a:xfrm>
            <a:off x="4800600" y="6096000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solidFill>
                  <a:srgbClr val="000000"/>
                </a:solidFill>
              </a:rPr>
              <a:t>21</a:t>
            </a:r>
            <a:endParaRPr lang="en-US" sz="1800" dirty="0">
              <a:solidFill>
                <a:srgbClr val="000000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5715000" y="5943600"/>
            <a:ext cx="2895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20: Mojave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57408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9" fill="hold">
                      <p:stCondLst>
                        <p:cond delay="indefinite"/>
                      </p:stCondLst>
                      <p:childTnLst>
                        <p:par>
                          <p:cTn id="140" fill="hold">
                            <p:stCondLst>
                              <p:cond delay="0"/>
                            </p:stCondLst>
                            <p:childTnLst>
                              <p:par>
                                <p:cTn id="1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1" fill="hold">
                      <p:stCondLst>
                        <p:cond delay="indefinite"/>
                      </p:stCondLst>
                      <p:childTnLst>
                        <p:par>
                          <p:cTn id="152" fill="hold">
                            <p:stCondLst>
                              <p:cond delay="0"/>
                            </p:stCondLst>
                            <p:childTnLst>
                              <p:par>
                                <p:cTn id="1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5" fill="hold">
                      <p:stCondLst>
                        <p:cond delay="indefinite"/>
                      </p:stCondLst>
                      <p:childTnLst>
                        <p:par>
                          <p:cTn id="156" fill="hold">
                            <p:stCondLst>
                              <p:cond delay="0"/>
                            </p:stCondLst>
                            <p:childTnLst>
                              <p:par>
                                <p:cTn id="1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9" fill="hold">
                      <p:stCondLst>
                        <p:cond delay="indefinite"/>
                      </p:stCondLst>
                      <p:childTnLst>
                        <p:par>
                          <p:cTn id="160" fill="hold">
                            <p:stCondLst>
                              <p:cond delay="0"/>
                            </p:stCondLst>
                            <p:childTnLst>
                              <p:par>
                                <p:cTn id="1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7" fill="hold">
                      <p:stCondLst>
                        <p:cond delay="indefinite"/>
                      </p:stCondLst>
                      <p:childTnLst>
                        <p:par>
                          <p:cTn id="168" fill="hold">
                            <p:stCondLst>
                              <p:cond delay="0"/>
                            </p:stCondLst>
                            <p:childTnLst>
                              <p:par>
                                <p:cTn id="1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1" fill="hold">
                      <p:stCondLst>
                        <p:cond delay="indefinite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5" fill="hold">
                      <p:stCondLst>
                        <p:cond delay="indefinite"/>
                      </p:stCondLst>
                      <p:childTnLst>
                        <p:par>
                          <p:cTn id="176" fill="hold">
                            <p:stCondLst>
                              <p:cond delay="0"/>
                            </p:stCondLst>
                            <p:childTnLst>
                              <p:par>
                                <p:cTn id="1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9" fill="hold">
                      <p:stCondLst>
                        <p:cond delay="indefinite"/>
                      </p:stCondLst>
                      <p:childTnLst>
                        <p:par>
                          <p:cTn id="180" fill="hold">
                            <p:stCondLst>
                              <p:cond delay="0"/>
                            </p:stCondLst>
                            <p:childTnLst>
                              <p:par>
                                <p:cTn id="1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3" fill="hold">
                      <p:stCondLst>
                        <p:cond delay="indefinite"/>
                      </p:stCondLst>
                      <p:childTnLst>
                        <p:par>
                          <p:cTn id="184" fill="hold">
                            <p:stCondLst>
                              <p:cond delay="0"/>
                            </p:stCondLst>
                            <p:childTnLst>
                              <p:par>
                                <p:cTn id="18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9" fill="hold">
                      <p:stCondLst>
                        <p:cond delay="indefinite"/>
                      </p:stCondLst>
                      <p:childTnLst>
                        <p:par>
                          <p:cTn id="190" fill="hold">
                            <p:stCondLst>
                              <p:cond delay="0"/>
                            </p:stCondLst>
                            <p:childTnLst>
                              <p:par>
                                <p:cTn id="19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3" fill="hold">
                      <p:stCondLst>
                        <p:cond delay="indefinite"/>
                      </p:stCondLst>
                      <p:childTnLst>
                        <p:par>
                          <p:cTn id="194" fill="hold">
                            <p:stCondLst>
                              <p:cond delay="0"/>
                            </p:stCondLst>
                            <p:childTnLst>
                              <p:par>
                                <p:cTn id="19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7" fill="hold">
                      <p:stCondLst>
                        <p:cond delay="indefinite"/>
                      </p:stCondLst>
                      <p:childTnLst>
                        <p:par>
                          <p:cTn id="198" fill="hold">
                            <p:stCondLst>
                              <p:cond delay="0"/>
                            </p:stCondLst>
                            <p:childTnLst>
                              <p:par>
                                <p:cTn id="19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8" grpId="1"/>
      <p:bldP spid="9" grpId="0"/>
      <p:bldP spid="10" grpId="0"/>
      <p:bldP spid="11" grpId="0"/>
      <p:bldP spid="12" grpId="0"/>
      <p:bldP spid="13" grpId="0"/>
      <p:bldP spid="14" grpId="0"/>
      <p:bldP spid="15" grpId="0"/>
      <p:bldP spid="16" grpId="0"/>
      <p:bldP spid="17" grpId="0"/>
      <p:bldP spid="18" grpId="0"/>
      <p:bldP spid="21" grpId="0"/>
      <p:bldP spid="22" grpId="0"/>
      <p:bldP spid="24" grpId="0"/>
      <p:bldP spid="25" grpId="0"/>
      <p:bldP spid="26" grpId="0"/>
      <p:bldP spid="27" grpId="0"/>
      <p:bldP spid="30" grpId="0"/>
      <p:bldP spid="31" grpId="0"/>
      <p:bldP spid="32" grpId="0"/>
      <p:bldP spid="37" grpId="0"/>
      <p:bldP spid="38" grpId="0"/>
      <p:bldP spid="38" grpId="1"/>
      <p:bldP spid="39" grpId="0"/>
      <p:bldP spid="40" grpId="0"/>
      <p:bldP spid="41" grpId="0"/>
      <p:bldP spid="42" grpId="0"/>
      <p:bldP spid="43" grpId="0"/>
      <p:bldP spid="44" grpId="0"/>
      <p:bldP spid="45" grpId="0"/>
      <p:bldP spid="46" grpId="0"/>
      <p:bldP spid="47" grpId="0"/>
      <p:bldP spid="48" grpId="0"/>
      <p:bldP spid="53" grpId="0"/>
      <p:bldP spid="56" grpId="0"/>
      <p:bldP spid="62" grpId="0"/>
      <p:bldP spid="62" grpId="1"/>
      <p:bldP spid="65" grpId="0"/>
      <p:bldP spid="66" grpId="0"/>
      <p:bldP spid="67" grpId="0"/>
      <p:bldP spid="67" grpId="1"/>
      <p:bldP spid="70" grpId="0"/>
      <p:bldP spid="71" grpId="0"/>
      <p:bldP spid="51" grpId="0"/>
      <p:bldP spid="54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96</Words>
  <Application>Microsoft Macintosh PowerPoint</Application>
  <PresentationFormat>On-screen Show (4:3)</PresentationFormat>
  <Paragraphs>43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Meyerholz</dc:creator>
  <cp:lastModifiedBy>Meyerholz</cp:lastModifiedBy>
  <cp:revision>2</cp:revision>
  <dcterms:created xsi:type="dcterms:W3CDTF">2015-03-19T22:10:59Z</dcterms:created>
  <dcterms:modified xsi:type="dcterms:W3CDTF">2015-03-19T22:13:16Z</dcterms:modified>
</cp:coreProperties>
</file>

<file path=docProps/thumbnail.jpeg>
</file>